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5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EXPOSITION BLVD / WESTOVER RD
Intersection ID: 5153874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5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EXPOSITION BLVD / WESTOVER RD
Intersection ID: 5153874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5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EXPOSITION BLVD / WESTOVER RD
Intersection ID: 5153874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EXPOSITION BLVD / WESTOVER RD
Intersection ID: 5153874
Cardinal Direction: 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Schedule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